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BA32-8894-49D0-8025-B0ED8AD5D33E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0526-9CED-428B-A283-C3AB1511E6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ib2.podelise.ru/tw_files2/urls_13/68/d-67125/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35696" y="3284984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chemeClr val="bg1"/>
                </a:solidFill>
              </a:rPr>
              <a:t>мукор</a:t>
            </a:r>
            <a:r>
              <a:rPr lang="ru-RU" sz="6600" dirty="0" smtClean="0">
                <a:solidFill>
                  <a:schemeClr val="bg1"/>
                </a:solidFill>
              </a:rPr>
              <a:t> и  </a:t>
            </a:r>
            <a:r>
              <a:rPr lang="ru-RU" sz="6600" dirty="0" err="1" smtClean="0">
                <a:solidFill>
                  <a:schemeClr val="bg1"/>
                </a:solidFill>
              </a:rPr>
              <a:t>пеницилл</a:t>
            </a:r>
            <a:r>
              <a:rPr lang="ru-RU" sz="6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6600" dirty="0" smtClean="0">
                <a:solidFill>
                  <a:schemeClr val="bg1"/>
                </a:solidFill>
              </a:rPr>
              <a:t>Дрожжи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72400" y="2204864"/>
            <a:ext cx="360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: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ib2.podelise.ru/tw_files2/urls_13/68/d-67125/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596336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836712"/>
            <a:ext cx="6462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Питание</a:t>
            </a:r>
          </a:p>
          <a:p>
            <a:pPr algn="ctr"/>
            <a:endParaRPr lang="ru-RU" sz="66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Гетеротрофы</a:t>
            </a:r>
          </a:p>
          <a:p>
            <a:pPr algn="ctr"/>
            <a:r>
              <a:rPr lang="ru-RU" sz="6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6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сапротрофы</a:t>
            </a:r>
            <a:r>
              <a:rPr lang="ru-RU" sz="6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66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ib2.podelise.ru/tw_files2/urls_13/68/d-67125/img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6672"/>
            <a:ext cx="88204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Грибница и спорангии </a:t>
            </a:r>
            <a:r>
              <a:rPr lang="ru-RU" sz="5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мукора</a:t>
            </a:r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состоят из тонких нитей – гиф</a:t>
            </a:r>
          </a:p>
          <a:p>
            <a:pPr algn="ctr"/>
            <a:endParaRPr lang="ru-RU" sz="5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Гифы </a:t>
            </a:r>
            <a:r>
              <a:rPr lang="ru-RU" sz="5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мукора</a:t>
            </a:r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одна сильно разросшаяся многоядерная клетка</a:t>
            </a:r>
            <a:endParaRPr lang="ru-RU" sz="5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ib2.podelise.ru/tw_files2/urls_13/68/d-67125/img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20688"/>
            <a:ext cx="763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Грибница и спорангии </a:t>
            </a:r>
            <a:r>
              <a:rPr lang="ru-RU" sz="5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пеницилла</a:t>
            </a:r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состоят из тонких нитей – гиф</a:t>
            </a:r>
          </a:p>
          <a:p>
            <a:pPr algn="ctr"/>
            <a:endParaRPr lang="ru-RU" sz="5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Гифы </a:t>
            </a:r>
            <a:r>
              <a:rPr lang="ru-RU" sz="5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пеницилла</a:t>
            </a:r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состоят из множества клеток</a:t>
            </a:r>
            <a:endParaRPr lang="ru-RU" sz="5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2.podelise.ru/tw_files2/urls_13/68/d-67125/img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</Words>
  <Application>Microsoft Office PowerPoint</Application>
  <PresentationFormat>Экран (4:3)</PresentationFormat>
  <Paragraphs>13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school9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s.guskova</dc:creator>
  <cp:lastModifiedBy>s.guskova</cp:lastModifiedBy>
  <cp:revision>2</cp:revision>
  <dcterms:created xsi:type="dcterms:W3CDTF">2016-05-06T11:48:27Z</dcterms:created>
  <dcterms:modified xsi:type="dcterms:W3CDTF">2016-05-06T12:04:22Z</dcterms:modified>
</cp:coreProperties>
</file>